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sldIdLst>
    <p:sldId id="256" r:id="rId3"/>
    <p:sldId id="258" r:id="rId4"/>
    <p:sldId id="257" r:id="rId5"/>
    <p:sldId id="265" r:id="rId6"/>
    <p:sldId id="260" r:id="rId7"/>
    <p:sldId id="262" r:id="rId8"/>
    <p:sldId id="259" r:id="rId9"/>
    <p:sldId id="263" r:id="rId10"/>
    <p:sldId id="271" r:id="rId11"/>
    <p:sldId id="261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A2D2"/>
    <a:srgbClr val="60C2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753" y="64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3" t="2273" b="2302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800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861A-224E-4509-8E88-FE3835EF79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9F686-0B7E-41D1-B500-1951CA5C71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104" b="22265"/>
          <a:stretch>
            <a:fillRect/>
          </a:stretch>
        </p:blipFill>
        <p:spPr>
          <a:xfrm>
            <a:off x="-1" y="0"/>
            <a:ext cx="12192001" cy="685800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34074" y="2207419"/>
            <a:ext cx="5661025" cy="2852737"/>
          </a:xfrm>
        </p:spPr>
        <p:txBody>
          <a:bodyPr anchor="b"/>
          <a:lstStyle>
            <a:lvl1pPr algn="r">
              <a:defRPr sz="4000" spc="3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934074" y="5087144"/>
            <a:ext cx="5661025" cy="1500187"/>
          </a:xfrm>
        </p:spPr>
        <p:txBody>
          <a:bodyPr>
            <a:normAutofit/>
          </a:bodyPr>
          <a:lstStyle>
            <a:lvl1pPr marL="0" indent="0" algn="r">
              <a:lnSpc>
                <a:spcPct val="120000"/>
              </a:lnSpc>
              <a:buNone/>
              <a:defRPr sz="1400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861A-224E-4509-8E88-FE3835EF79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9F686-0B7E-41D1-B500-1951CA5C71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spc="3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861A-224E-4509-8E88-FE3835EF79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9F686-0B7E-41D1-B500-1951CA5C719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A861A-224E-4509-8E88-FE3835EF79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79F686-0B7E-41D1-B500-1951CA5C719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9918515" y="788715"/>
            <a:ext cx="195598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8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鱼</a:t>
            </a:r>
            <a:endParaRPr lang="zh-CN" altLang="en-US" sz="138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339847" y="363068"/>
            <a:ext cx="923330" cy="172419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天空</a:t>
            </a:r>
            <a:endParaRPr lang="zh-CN" altLang="en-US" sz="48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350223" y="639894"/>
            <a:ext cx="1200329" cy="233653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66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遇见</a:t>
            </a:r>
            <a:endParaRPr lang="zh-CN" altLang="en-US" sz="66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8490" y="2903737"/>
            <a:ext cx="1071062" cy="208014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spc="300" dirty="0">
                <a:solidFill>
                  <a:schemeClr val="bg1"/>
                </a:solidFill>
                <a:latin typeface="+mn-ea"/>
              </a:rPr>
              <a:t>我是水波里的一条鱼</a:t>
            </a:r>
            <a:endParaRPr lang="en-US" altLang="zh-CN" sz="1200" spc="3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200" spc="300" dirty="0">
                <a:solidFill>
                  <a:schemeClr val="bg1"/>
                </a:solidFill>
                <a:latin typeface="+mn-ea"/>
              </a:rPr>
              <a:t>偶尔浮出到水面呼吸</a:t>
            </a:r>
            <a:endParaRPr lang="en-US" altLang="zh-CN" sz="1200" spc="3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200" spc="300" dirty="0">
                <a:solidFill>
                  <a:schemeClr val="bg1"/>
                </a:solidFill>
                <a:latin typeface="+mn-ea"/>
              </a:rPr>
              <a:t>天空下起了小雨</a:t>
            </a:r>
            <a:endParaRPr lang="en-US" altLang="zh-CN" sz="1200" spc="3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200" spc="300" dirty="0">
                <a:solidFill>
                  <a:schemeClr val="bg1"/>
                </a:solidFill>
                <a:latin typeface="+mn-ea"/>
              </a:rPr>
              <a:t>水面泛起了涟漪</a:t>
            </a:r>
            <a:endParaRPr lang="zh-CN" altLang="en-US" sz="1200" spc="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348314" y="2506552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与</a:t>
            </a:r>
            <a:endParaRPr lang="zh-CN" altLang="en-US" sz="72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466205" y="1546972"/>
            <a:ext cx="9901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。</a:t>
            </a:r>
            <a:endParaRPr lang="zh-CN" altLang="en-US" sz="72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10263178" y="363068"/>
            <a:ext cx="729709" cy="102746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9653134" y="3262112"/>
            <a:ext cx="951207" cy="133934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9918515" y="788715"/>
            <a:ext cx="195598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800" b="1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鱼</a:t>
            </a:r>
            <a:endParaRPr lang="zh-CN" altLang="en-US" sz="13800" b="1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339847" y="363068"/>
            <a:ext cx="923330" cy="172419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天空</a:t>
            </a:r>
            <a:endParaRPr lang="zh-CN" altLang="en-US" sz="48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350223" y="639894"/>
            <a:ext cx="1200329" cy="233653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66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遇见</a:t>
            </a:r>
            <a:endParaRPr lang="zh-CN" altLang="en-US" sz="66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8490" y="2903737"/>
            <a:ext cx="1071062" cy="208014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spc="300" dirty="0">
                <a:solidFill>
                  <a:schemeClr val="bg1"/>
                </a:solidFill>
                <a:latin typeface="+mn-ea"/>
              </a:rPr>
              <a:t>我是水波里的一条鱼</a:t>
            </a:r>
            <a:endParaRPr lang="en-US" altLang="zh-CN" sz="1200" spc="3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200" spc="300" dirty="0">
                <a:solidFill>
                  <a:schemeClr val="bg1"/>
                </a:solidFill>
                <a:latin typeface="+mn-ea"/>
              </a:rPr>
              <a:t>偶尔浮出到水面呼吸</a:t>
            </a:r>
            <a:endParaRPr lang="en-US" altLang="zh-CN" sz="1200" spc="3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200" spc="300" dirty="0">
                <a:solidFill>
                  <a:schemeClr val="bg1"/>
                </a:solidFill>
                <a:latin typeface="+mn-ea"/>
              </a:rPr>
              <a:t>天空下起了小雨</a:t>
            </a:r>
            <a:endParaRPr lang="en-US" altLang="zh-CN" sz="1200" spc="3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200" spc="300" dirty="0">
                <a:solidFill>
                  <a:schemeClr val="bg1"/>
                </a:solidFill>
                <a:latin typeface="+mn-ea"/>
              </a:rPr>
              <a:t>水面泛起了涟漪</a:t>
            </a:r>
            <a:endParaRPr lang="zh-CN" altLang="en-US" sz="1200" spc="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348314" y="2506552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与</a:t>
            </a:r>
            <a:endParaRPr lang="zh-CN" altLang="en-US" sz="72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466205" y="1546972"/>
            <a:ext cx="9901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。</a:t>
            </a:r>
            <a:endParaRPr lang="zh-CN" altLang="en-US" sz="7200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10263178" y="363068"/>
            <a:ext cx="729709" cy="102746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9653134" y="3262112"/>
            <a:ext cx="951207" cy="133934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15620" y="331470"/>
            <a:ext cx="4455160" cy="1325880"/>
          </a:xfrm>
        </p:spPr>
        <p:txBody>
          <a:bodyPr/>
          <a:lstStyle/>
          <a:p>
            <a:r>
              <a:rPr lang="zh-CN" altLang="en-US" dirty="0"/>
              <a:t>目录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65"/>
          <a:stretch>
            <a:fillRect/>
          </a:stretch>
        </p:blipFill>
        <p:spPr>
          <a:xfrm>
            <a:off x="6096001" y="0"/>
            <a:ext cx="6096000" cy="685800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4885690" y="177546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032945" y="177546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3180196" y="177546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327447" y="177546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474698" y="177546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228487" y="195167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去是水波里的一条鱼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75738" y="195167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偶尔浮出到水面呼吸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522989" y="195167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天空下起了小雨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670240" y="195167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水面泛起了涟漪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替换过渡页标题文字</a:t>
            </a:r>
            <a:endParaRPr lang="zh-CN" altLang="en-US" b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这里可以换成您想要的文字，选中直接替换就可以，如果不想文字，可以直接选中文本框删掉。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0165293" y="2910512"/>
            <a:ext cx="15441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</a:rPr>
              <a:t>01</a:t>
            </a:r>
            <a:endParaRPr lang="zh-CN" altLang="en-US" sz="8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替换内容页标题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78" b="33645"/>
          <a:stretch>
            <a:fillRect/>
          </a:stretch>
        </p:blipFill>
        <p:spPr>
          <a:xfrm>
            <a:off x="-14605" y="3493770"/>
            <a:ext cx="12221308" cy="339248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147"/>
          <a:stretch>
            <a:fillRect/>
          </a:stretch>
        </p:blipFill>
        <p:spPr>
          <a:xfrm>
            <a:off x="6448425" y="286728"/>
            <a:ext cx="5495925" cy="62845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418892" y="1738313"/>
            <a:ext cx="677108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200" spc="300" dirty="0">
                <a:solidFill>
                  <a:schemeClr val="bg2">
                    <a:lumMod val="25000"/>
                  </a:schemeClr>
                </a:solidFill>
              </a:rPr>
              <a:t>替换内容页标题</a:t>
            </a:r>
            <a:endParaRPr lang="zh-CN" altLang="en-US" sz="3200" spc="3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048250" y="156210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195505" y="156210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3342756" y="156210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490007" y="156210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637258" y="156210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391047" y="173831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去是水波里的一条鱼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38298" y="173831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偶尔浮出到水面呼吸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685549" y="173831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天空下起了小雨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832800" y="173831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水面泛起了涟漪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替换过渡页标题文字</a:t>
            </a:r>
            <a:endParaRPr lang="zh-CN" altLang="en-US" b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这里可以换成您想要的文字，选中直接替换就可以，如果不想文字，可以直接选中文本框删掉。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0165293" y="2910512"/>
            <a:ext cx="1544106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</a:rPr>
              <a:t>02</a:t>
            </a:r>
            <a:endParaRPr lang="zh-CN" altLang="en-US" sz="8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52854" y="3465513"/>
            <a:ext cx="10515600" cy="1325563"/>
          </a:xfrm>
        </p:spPr>
        <p:txBody>
          <a:bodyPr/>
          <a:lstStyle/>
          <a:p>
            <a:r>
              <a:rPr lang="zh-CN" altLang="en-US" dirty="0"/>
              <a:t>替换内容页标题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78" b="33645"/>
          <a:stretch>
            <a:fillRect/>
          </a:stretch>
        </p:blipFill>
        <p:spPr>
          <a:xfrm>
            <a:off x="0" y="0"/>
            <a:ext cx="12221308" cy="339248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替换过渡页标题文字</a:t>
            </a:r>
            <a:endParaRPr lang="zh-CN" altLang="en-US" b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这里可以换成您想要的文字，选中直接替换就可以，如果不想文字，可以直接选中文本框删掉。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0165293" y="2910512"/>
            <a:ext cx="1544106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</a:rPr>
              <a:t>03</a:t>
            </a:r>
            <a:endParaRPr lang="zh-CN" altLang="en-US" sz="8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18892" y="1738313"/>
            <a:ext cx="677108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200" spc="300" dirty="0">
                <a:solidFill>
                  <a:schemeClr val="bg2">
                    <a:lumMod val="25000"/>
                  </a:schemeClr>
                </a:solidFill>
              </a:rPr>
              <a:t>替换内容页标题</a:t>
            </a:r>
            <a:endParaRPr lang="zh-CN" altLang="en-US" sz="3200" spc="3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048250" y="156210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195505" y="156210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3342756" y="156210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490007" y="156210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637258" y="1562100"/>
            <a:ext cx="0" cy="388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391047" y="173831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去是水波里的一条鱼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38298" y="173831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偶尔浮出到水面呼吸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685549" y="173831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天空下起了小雨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832800" y="1738313"/>
            <a:ext cx="461665" cy="35337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pc="300" dirty="0">
                <a:solidFill>
                  <a:schemeClr val="bg2">
                    <a:lumMod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水面泛起了涟漪</a:t>
            </a:r>
            <a:endParaRPr lang="zh-CN" altLang="en-US" spc="300" dirty="0">
              <a:solidFill>
                <a:schemeClr val="bg2">
                  <a:lumMod val="2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3" name="图片 2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00140" y="3178810"/>
            <a:ext cx="6019800" cy="3683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363</Words>
  <Application>WPS 演示</Application>
  <PresentationFormat>宽屏</PresentationFormat>
  <Paragraphs>85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华文中宋</vt:lpstr>
      <vt:lpstr>微软雅黑</vt:lpstr>
      <vt:lpstr>Arial Unicode MS</vt:lpstr>
      <vt:lpstr>Calibri</vt:lpstr>
      <vt:lpstr>Office 主题​​</vt:lpstr>
      <vt:lpstr>PowerPoint 演示文稿</vt:lpstr>
      <vt:lpstr>目录</vt:lpstr>
      <vt:lpstr>替换过渡页标题文字</vt:lpstr>
      <vt:lpstr>替换内容页标题</vt:lpstr>
      <vt:lpstr>PowerPoint 演示文稿</vt:lpstr>
      <vt:lpstr>替换过渡页标题文字</vt:lpstr>
      <vt:lpstr>替换内容页标题</vt:lpstr>
      <vt:lpstr>替换过渡页标题文字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凡</cp:lastModifiedBy>
  <cp:revision>5</cp:revision>
  <dcterms:created xsi:type="dcterms:W3CDTF">2018-09-05T13:08:00Z</dcterms:created>
  <dcterms:modified xsi:type="dcterms:W3CDTF">2019-04-23T06:56:41Z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

<file path=docProps/thumbnail.jpeg>
</file>